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302" r:id="rId23"/>
    <p:sldId id="298" r:id="rId24"/>
    <p:sldId id="297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1860" y="828"/>
      </p:cViewPr>
      <p:guideLst>
        <p:guide pos="3837"/>
        <p:guide orient="horz" pos="2160"/>
        <p:guide orient="horz" pos="902"/>
        <p:guide orient="horz" pos="3974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2" name="표 41">
            <a:extLst>
              <a:ext uri="{FF2B5EF4-FFF2-40B4-BE49-F238E27FC236}">
                <a16:creationId xmlns:a16="http://schemas.microsoft.com/office/drawing/2014/main" id="{EA2305BD-6E5D-21D2-1AA5-F98352653E73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431925"/>
          <a:ext cx="512316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626">
                  <a:extLst>
                    <a:ext uri="{9D8B030D-6E8A-4147-A177-3AD203B41FA5}">
                      <a16:colId xmlns:a16="http://schemas.microsoft.com/office/drawing/2014/main" val="1192882244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4144807901"/>
                    </a:ext>
                  </a:extLst>
                </a:gridCol>
                <a:gridCol w="1131683">
                  <a:extLst>
                    <a:ext uri="{9D8B030D-6E8A-4147-A177-3AD203B41FA5}">
                      <a16:colId xmlns:a16="http://schemas.microsoft.com/office/drawing/2014/main" val="1025893204"/>
                    </a:ext>
                  </a:extLst>
                </a:gridCol>
                <a:gridCol w="1330859">
                  <a:extLst>
                    <a:ext uri="{9D8B030D-6E8A-4147-A177-3AD203B41FA5}">
                      <a16:colId xmlns:a16="http://schemas.microsoft.com/office/drawing/2014/main" val="3380714089"/>
                    </a:ext>
                  </a:extLst>
                </a:gridCol>
                <a:gridCol w="606583">
                  <a:extLst>
                    <a:ext uri="{9D8B030D-6E8A-4147-A177-3AD203B41FA5}">
                      <a16:colId xmlns:a16="http://schemas.microsoft.com/office/drawing/2014/main" val="193717018"/>
                    </a:ext>
                  </a:extLst>
                </a:gridCol>
                <a:gridCol w="497940">
                  <a:extLst>
                    <a:ext uri="{9D8B030D-6E8A-4147-A177-3AD203B41FA5}">
                      <a16:colId xmlns:a16="http://schemas.microsoft.com/office/drawing/2014/main" val="690741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동작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동작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무기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06839"/>
                  </a:ext>
                </a:extLst>
              </a:tr>
              <a:tr h="30938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Stay-</a:t>
                      </a:r>
                      <a:r>
                        <a:rPr lang="ko-KR" altLang="en-US" sz="1000" dirty="0" err="1"/>
                        <a:t>비전투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Idle1-</a:t>
                      </a:r>
                      <a:r>
                        <a:rPr lang="ko-KR" altLang="en-US" sz="1000" dirty="0"/>
                        <a:t>대기</a:t>
                      </a:r>
                      <a:r>
                        <a:rPr lang="en-US" altLang="ko-KR" sz="1000" dirty="0"/>
                        <a:t>1</a:t>
                      </a:r>
                    </a:p>
                    <a:p>
                      <a:pPr latinLnBrk="1"/>
                      <a:r>
                        <a:rPr lang="en-US" altLang="ko-KR" sz="1000" dirty="0"/>
                        <a:t>Idle2-</a:t>
                      </a:r>
                      <a:r>
                        <a:rPr lang="ko-KR" altLang="en-US" sz="1000" dirty="0"/>
                        <a:t>대기</a:t>
                      </a:r>
                      <a:r>
                        <a:rPr lang="en-US" altLang="ko-KR" sz="1000" dirty="0"/>
                        <a:t>2</a:t>
                      </a:r>
                    </a:p>
                    <a:p>
                      <a:pPr latinLnBrk="1"/>
                      <a:r>
                        <a:rPr lang="en-US" altLang="ko-KR" sz="1000" dirty="0"/>
                        <a:t>Move-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Skill-</a:t>
                      </a:r>
                      <a:r>
                        <a:rPr lang="ko-KR" altLang="en-US" sz="1000" dirty="0"/>
                        <a:t>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Non-</a:t>
                      </a:r>
                      <a:r>
                        <a:rPr lang="ko-KR" altLang="en-US" sz="1000" dirty="0"/>
                        <a:t>빈손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</a:t>
                      </a:r>
                      <a:r>
                        <a:rPr lang="ko-KR" altLang="en-US" sz="1000" dirty="0"/>
                        <a:t>남성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2-</a:t>
                      </a:r>
                      <a:r>
                        <a:rPr lang="ko-KR" altLang="en-US" sz="10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16242"/>
                  </a:ext>
                </a:extLst>
              </a:tr>
              <a:tr h="91471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Battle-</a:t>
                      </a:r>
                      <a:r>
                        <a:rPr lang="ko-KR" altLang="en-US" sz="1000" dirty="0"/>
                        <a:t>전투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Idle-</a:t>
                      </a:r>
                      <a:r>
                        <a:rPr lang="ko-KR" altLang="en-US" sz="1000" dirty="0"/>
                        <a:t>대기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Attack-</a:t>
                      </a:r>
                      <a:r>
                        <a:rPr lang="ko-KR" altLang="en-US" sz="1000" dirty="0"/>
                        <a:t>공격</a:t>
                      </a:r>
                    </a:p>
                    <a:p>
                      <a:pPr latinLnBrk="1"/>
                      <a:r>
                        <a:rPr lang="en-US" altLang="ko-KR" sz="1000" dirty="0"/>
                        <a:t>Move-</a:t>
                      </a:r>
                      <a:r>
                        <a:rPr lang="ko-KR" altLang="en-US" sz="1000" dirty="0"/>
                        <a:t>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Skill_n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스킬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Sword1-</a:t>
                      </a:r>
                      <a:r>
                        <a:rPr lang="ko-KR" altLang="en-US" sz="1000" dirty="0" err="1"/>
                        <a:t>한손</a:t>
                      </a:r>
                      <a:r>
                        <a:rPr lang="ko-KR" altLang="en-US" sz="1000" dirty="0"/>
                        <a:t> 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Sword2-</a:t>
                      </a:r>
                      <a:r>
                        <a:rPr lang="ko-KR" altLang="en-US" sz="1000" dirty="0"/>
                        <a:t>양손 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Blunt1-</a:t>
                      </a:r>
                      <a:r>
                        <a:rPr lang="ko-KR" altLang="en-US" sz="1000" dirty="0" err="1"/>
                        <a:t>한손</a:t>
                      </a:r>
                      <a:r>
                        <a:rPr lang="ko-KR" altLang="en-US" sz="1000" dirty="0"/>
                        <a:t> 둔기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Blunt2-</a:t>
                      </a:r>
                      <a:r>
                        <a:rPr lang="ko-KR" altLang="en-US" sz="1000" dirty="0"/>
                        <a:t>양손 둔기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Polearm1-</a:t>
                      </a:r>
                      <a:r>
                        <a:rPr lang="ko-KR" altLang="en-US" sz="1000" dirty="0"/>
                        <a:t>봉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Polearm2-</a:t>
                      </a:r>
                      <a:r>
                        <a:rPr lang="ko-KR" altLang="en-US" sz="1000" dirty="0"/>
                        <a:t>창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Fist1-</a:t>
                      </a:r>
                      <a:r>
                        <a:rPr lang="ko-KR" altLang="en-US" sz="1000" dirty="0"/>
                        <a:t>철권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Fist2-</a:t>
                      </a:r>
                      <a:r>
                        <a:rPr lang="ko-KR" altLang="en-US" sz="1000" dirty="0"/>
                        <a:t>절곤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Fist3-</a:t>
                      </a:r>
                      <a:r>
                        <a:rPr lang="ko-KR" altLang="en-US" sz="1000" dirty="0"/>
                        <a:t>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Bow-</a:t>
                      </a:r>
                      <a:r>
                        <a:rPr lang="ko-KR" altLang="en-US" sz="1000" dirty="0"/>
                        <a:t>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Chakram-</a:t>
                      </a:r>
                      <a:r>
                        <a:rPr lang="ko-KR" altLang="en-US" sz="1000" dirty="0"/>
                        <a:t>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Whip-</a:t>
                      </a:r>
                      <a:r>
                        <a:rPr lang="ko-KR" altLang="en-US" sz="1000" dirty="0"/>
                        <a:t>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Fan-</a:t>
                      </a:r>
                      <a:r>
                        <a:rPr lang="ko-KR" altLang="en-US" sz="10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</a:t>
                      </a:r>
                      <a:r>
                        <a:rPr lang="ko-KR" altLang="en-US" sz="1000" dirty="0"/>
                        <a:t>남성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2-</a:t>
                      </a:r>
                      <a:r>
                        <a:rPr lang="ko-KR" altLang="en-US" sz="10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031746"/>
                  </a:ext>
                </a:extLst>
              </a:tr>
            </a:tbl>
          </a:graphicData>
        </a:graphic>
      </p:graphicFrame>
      <p:graphicFrame>
        <p:nvGraphicFramePr>
          <p:cNvPr id="3" name="표 43">
            <a:extLst>
              <a:ext uri="{FF2B5EF4-FFF2-40B4-BE49-F238E27FC236}">
                <a16:creationId xmlns:a16="http://schemas.microsoft.com/office/drawing/2014/main" id="{E94BF1FC-122A-1B39-FA08-4DF76E56D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69968"/>
              </p:ext>
            </p:extLst>
          </p:nvPr>
        </p:nvGraphicFramePr>
        <p:xfrm>
          <a:off x="5583115" y="189280"/>
          <a:ext cx="6273924" cy="28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292">
                  <a:extLst>
                    <a:ext uri="{9D8B030D-6E8A-4147-A177-3AD203B41FA5}">
                      <a16:colId xmlns:a16="http://schemas.microsoft.com/office/drawing/2014/main" val="3536571624"/>
                    </a:ext>
                  </a:extLst>
                </a:gridCol>
                <a:gridCol w="253035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53035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731431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6856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89852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성별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비전투</a:t>
                      </a:r>
                      <a:endParaRPr lang="ko-KR" altLang="en-US" sz="8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Stay_Idle_Non_1_0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Stay_Idle_Non_1_1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Stay_Move_Non_1_0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353664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Stay_Skill-n_Sword1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Eff_Skill-n_0~n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67124"/>
                  </a:ext>
                </a:extLst>
              </a:tr>
              <a:tr h="236984">
                <a:tc rowSpan="7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Eff_Attack_Sword1_0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Eff_Attack_Sword1_1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Eff_Skill-n_Sword1_0~n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49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99570"/>
              </p:ext>
            </p:extLst>
          </p:nvPr>
        </p:nvGraphicFramePr>
        <p:xfrm>
          <a:off x="327023" y="1131590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Eff_Attack_Sword2_0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Eff_Attack_Sword2_1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Eff_Skill-n_Sword2_0~n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Eff_Attack_Blunt1_0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Eff_Attack_Blunt1_1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Eff_Skill-n_Blunt1_0~n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Eff_Attack_Blunt2_0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Eff_Attack_Blunt2_1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Eff_Skill-n_Blunt2_0~n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2B49A662-B904-722A-5898-537384EC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3549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Eff_Attack_Polearm1_0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Eff_Attack_Polearm1_1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Eff_Skill-n_Polearm1_0~n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Eff_Attack_Polearm2_0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Eff_Attack_Polearm2_1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Eff_Skill-n_Polearm2_0~n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15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24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43">
            <a:extLst>
              <a:ext uri="{FF2B5EF4-FFF2-40B4-BE49-F238E27FC236}">
                <a16:creationId xmlns:a16="http://schemas.microsoft.com/office/drawing/2014/main" id="{985B63B1-9E9D-3723-D7A5-030C04022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28519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Battle_Idle_Chakram_1_0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Battle_Move_Chakram_1_0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Eff_Attack_Chakram_0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Eff_Attack_Chakram_1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Eff_Skill-n_Chakram_0~n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Battle_Idle_Whip_1_0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Battle_Move_Whip_1_0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Eff_Attack1_Whip_0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Eff_Attack1_Whip_1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Eff_Skill-n_Whip_0~n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Battle_Idle_Fan_1_0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Battle_Move_Fan_1_0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Eff_Attack1_Fan_0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Eff_Attack2_Fan_1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Eff_Skill-n_Fan_0~n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AAB44380-CE1F-D111-D958-D72230E2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63077"/>
              </p:ext>
            </p:extLst>
          </p:nvPr>
        </p:nvGraphicFramePr>
        <p:xfrm>
          <a:off x="327023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Battle_Move_Fist2_1_0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Battle_Move_Fist3_1_0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Eff_Attack_Fist3_0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Eff_Attack_Fist3_1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Eff_Skill-n_Fist3_0~n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Battle_Idle_Bow_1_0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Battle_Move_Bow_1_0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Eff_Attack_Bow_0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Eff_Attack_Bow_1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Eff_Skill-n_Bow_0~n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9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25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3" name="표 43">
            <a:extLst>
              <a:ext uri="{FF2B5EF4-FFF2-40B4-BE49-F238E27FC236}">
                <a16:creationId xmlns:a16="http://schemas.microsoft.com/office/drawing/2014/main" id="{E94BF1FC-122A-1B39-FA08-4DF76E56D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41346"/>
              </p:ext>
            </p:extLst>
          </p:nvPr>
        </p:nvGraphicFramePr>
        <p:xfrm>
          <a:off x="6172562" y="3501430"/>
          <a:ext cx="5684476" cy="28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비전투</a:t>
                      </a:r>
                      <a:endParaRPr lang="ko-KR" altLang="en-US" sz="8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Stay_Idle_Non_2_0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Stay_Idle_Non_2_1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Stay_Move_Non_2_0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353664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Stay_Skill-n_Sword1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Eff_Skill-n_0~n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67124"/>
                  </a:ext>
                </a:extLst>
              </a:tr>
              <a:tr h="236984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Battle_Move_Sword1_1_0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Eff_Attack_Sword1_0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Eff_Attack_Sword1_1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Eff_Skill-n_Sword1_0~n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5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01607"/>
              </p:ext>
            </p:extLst>
          </p:nvPr>
        </p:nvGraphicFramePr>
        <p:xfrm>
          <a:off x="327023" y="1131590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Eff_Attack_Sword2_0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Eff_Attack_Sword2_1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Eff_Skill-n_Sword1_0~n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Eff_Attack_Blunt1_0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Eff_Attack_Blunt1_1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Eff_Skill-n_Blunt1_0~n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Eff_Attack_Blunt2_0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Eff_Attack_Blunt2_1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Eff_Skill-n_Blunt2_0~n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2B49A662-B904-722A-5898-537384EC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55930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Eff_Attack_Polearm1_0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Eff_Attack_Polearm1_1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Eff_Skill-n_Polearm1_0~n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Eff_Attack_Polearm2_0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Eff_Attack_Polearm2_1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Eff_Skill-n_Polearm2_0~n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Battle_Move_Fist1_2_0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Eff_Attack_Fist1_0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Eff_Attack_Fist1_1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Eff_Skill-n_Fist1_0~n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0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43">
            <a:extLst>
              <a:ext uri="{FF2B5EF4-FFF2-40B4-BE49-F238E27FC236}">
                <a16:creationId xmlns:a16="http://schemas.microsoft.com/office/drawing/2014/main" id="{985B63B1-9E9D-3723-D7A5-030C04022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93427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Battle_Idle_Chakram_2_0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Battle_Move_Chakram_2_0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Eff_Attack_Chakram_0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Eff_Attack_Chakram_1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Eff_Skill-n_Chakram_0~n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Battle_Idle_Whip_2_0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Battle_Move_Whip_2_0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Eff_Attack_Whip_0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Eff_Attack_Whip_1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Eff_Skill-n_Whip_0~n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Battle_Idle_Fan_2_0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Battle_Move_Fan_2_0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Eff_Attack_Fan_0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Eff_Attack_Fan_1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Eff_Skill-n_Fan_0~n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AAB44380-CE1F-D111-D958-D72230E2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03465"/>
              </p:ext>
            </p:extLst>
          </p:nvPr>
        </p:nvGraphicFramePr>
        <p:xfrm>
          <a:off x="327023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Battle_Move_Fist2_2_0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Eff_Attack_Fist2_0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Eff_Attack_Fist2_1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Eff_Skill-n_Fist2_0~n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Battle_Move_Fist3_2_0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Eff_Attack_Fist3_0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Eff_Attack_Fist3_1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Eff_Skill-n_Fist3_0~n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Battle_Idle_Bow_2_0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Battle_Move_Bow_2_0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Battle_Idle_Bow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Eff_Attack_Bow_0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Battle_Attack_Bow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Eff_Attack_Bow_1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Eff_Skill-n_0~n, Eff_Skill-n_Bow_0~n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59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</a:t>
            </a:r>
            <a:endParaRPr lang="en-US" altLang="ko-KR" sz="1200" dirty="0"/>
          </a:p>
          <a:p>
            <a:r>
              <a:rPr lang="ko-KR" altLang="en-US" sz="1200" dirty="0"/>
              <a:t>몸이 아래로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 </a:t>
            </a:r>
            <a:endParaRPr lang="en-US" altLang="ko-KR" sz="1200" dirty="0"/>
          </a:p>
          <a:p>
            <a:r>
              <a:rPr lang="ko-KR" altLang="en-US" sz="1200" dirty="0"/>
              <a:t>몸이 위로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Pages>13</Pages>
  <Words>4109</Words>
  <Characters>0</Characters>
  <Application>Microsoft Office PowerPoint</Application>
  <DocSecurity>0</DocSecurity>
  <PresentationFormat>와이드스크린</PresentationFormat>
  <Lines>0</Lines>
  <Paragraphs>1407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198</cp:revision>
  <dcterms:modified xsi:type="dcterms:W3CDTF">2023-11-27T10:18:45Z</dcterms:modified>
  <cp:version>9.103.97.45139</cp:version>
</cp:coreProperties>
</file>